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9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50c17e1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50c17e1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b3813ac94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b3813ac94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22f2c9e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b22f2c9e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22f2c9e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22f2c9e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247eb4d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247eb4d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247eb4d0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b247eb4d0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247eb4d0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b247eb4d0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247eb4d08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b247eb4d08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b247eb4d08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b247eb4d08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247eb4d08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247eb4d08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b370f80b3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b370f80b3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47ecdbe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b47ecdbe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22f2c9e3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b22f2c9e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265f59a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b265f59a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265f59a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b265f59a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b4431501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b4431501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b44315016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b44315016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b4431501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b4431501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b3813ac9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b3813ac9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3813ac94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b3813ac94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3813ac9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3813ac9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Wars Ep. VIII: The Last Jedi and Beauty and the Beast made up 40% of Disney’s total gross. Each movie generated $500 million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b3813ac94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b3813ac94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b3813ac94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b3813ac94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b3f9ed6d6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b3f9ed6d6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b3f9ed6d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b3f9ed6d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Relationship Id="rId4" Type="http://schemas.openxmlformats.org/officeDocument/2006/relationships/image" Target="../media/image24.jpg"/><Relationship Id="rId5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the-numbers.com/market/2017/top-grossing-movie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hyperlink" Target="https://www.statista.com/statistics/433709/highest-grossing-movies-domestic-box-office-rating/#:~:text=Between%201995%20and%20July%202022,and%2050%20billion%20dollars%2C%20respectively.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Best Movie to Make?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311700" y="2171550"/>
            <a:ext cx="52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Ulysses Palomar, Collin Kravig, Pierre Vasquez, Sam Bauer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Genres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71939"/>
            <a:ext cx="1752600" cy="259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600" y="1271950"/>
            <a:ext cx="1752600" cy="25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5825" y="1271600"/>
            <a:ext cx="17526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1400" y="1271950"/>
            <a:ext cx="1752600" cy="25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0" y="4200075"/>
            <a:ext cx="17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376600" y="4200075"/>
            <a:ext cx="17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Adventure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5015825" y="4200075"/>
            <a:ext cx="17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Drama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7391400" y="4200075"/>
            <a:ext cx="17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Musical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Horror Films | Best Month for Release</a:t>
            </a:r>
            <a:endParaRPr/>
          </a:p>
        </p:txBody>
      </p:sp>
      <p:pic>
        <p:nvPicPr>
          <p:cNvPr id="148" name="Google Shape;148;p2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108637"/>
            <a:ext cx="3999900" cy="247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2108625"/>
            <a:ext cx="3999918" cy="24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Horror Films | Ratings</a:t>
            </a:r>
            <a:endParaRPr/>
          </a:p>
        </p:txBody>
      </p:sp>
      <p:pic>
        <p:nvPicPr>
          <p:cNvPr id="155" name="Google Shape;155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75" y="2108617"/>
            <a:ext cx="3999924" cy="24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531200" y="4522975"/>
            <a:ext cx="38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Half as many PG-13 as R rated Horror films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775" y="2049697"/>
            <a:ext cx="3999924" cy="247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Horror Films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550" y="1660225"/>
            <a:ext cx="1485400" cy="22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1653275" y="4013600"/>
            <a:ext cx="35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300" y="1660961"/>
            <a:ext cx="1485401" cy="21996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4441050" y="4013600"/>
            <a:ext cx="35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4575" y="1660237"/>
            <a:ext cx="1485401" cy="219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7187300" y="4013600"/>
            <a:ext cx="86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3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PG-13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Movie Sales with Their </a:t>
            </a:r>
            <a:r>
              <a:rPr lang="en"/>
              <a:t>Sequels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400" y="1505700"/>
            <a:ext cx="2082961" cy="31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1505699"/>
            <a:ext cx="2631775" cy="15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</a:t>
            </a:r>
            <a:endParaRPr/>
          </a:p>
        </p:txBody>
      </p:sp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new releases each movie will earn less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9900"/>
            <a:ext cx="4166400" cy="25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400" y="1209900"/>
            <a:ext cx="4864600" cy="29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6974"/>
            <a:ext cx="4166400" cy="250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95078"/>
            <a:ext cx="4572000" cy="2748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4812"/>
            <a:ext cx="4310400" cy="259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337" y="1156021"/>
            <a:ext cx="4639075" cy="278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975" y="151900"/>
            <a:ext cx="6787900" cy="40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256 movies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Made money in 2017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i.e. Terminator 2 (1991)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Distributor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Genre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Rating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2017 Gross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Tickets sold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https://www.the-numbers.com/market/2017/top-grossing-movies</a:t>
            </a:r>
            <a:endParaRPr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413" y="1318175"/>
            <a:ext cx="6179169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Lacking Data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1505700"/>
            <a:ext cx="8339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believe this data set is a little lacking.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 more data points such as: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Budget (How much </a:t>
            </a:r>
            <a:r>
              <a:rPr lang="en"/>
              <a:t>they could spend on the movie)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Production Time (How long they spent making the movie)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Sequel,Remake/Remaster (If the movie is tied to an existing movie)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Release Type (If the movie was released on streaming before theater)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best genre to profit from?</a:t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50" y="1751566"/>
            <a:ext cx="4419600" cy="265645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/>
        </p:nvSpPr>
        <p:spPr>
          <a:xfrm>
            <a:off x="5413025" y="2393825"/>
            <a:ext cx="296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drama movies than action movies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Action created the most revenue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23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3 Movies based on gross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00" y="1999300"/>
            <a:ext cx="246657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/>
        </p:nvSpPr>
        <p:spPr>
          <a:xfrm>
            <a:off x="955738" y="3692925"/>
            <a:ext cx="180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Star Wars Ep. VIII: The Last Jedi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Adventure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1724350" y="1599100"/>
            <a:ext cx="2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100" y="1999300"/>
            <a:ext cx="1093472" cy="161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/>
        </p:nvSpPr>
        <p:spPr>
          <a:xfrm>
            <a:off x="4115988" y="3749675"/>
            <a:ext cx="154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Beauty and The Beast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Musical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4752025" y="1572575"/>
            <a:ext cx="1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876" y="1972775"/>
            <a:ext cx="1123525" cy="168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6934138" y="3790950"/>
            <a:ext cx="123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Wonder Woman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7442338" y="1572575"/>
            <a:ext cx="2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Action</a:t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125" y="1537050"/>
            <a:ext cx="1731627" cy="256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800" y="1536125"/>
            <a:ext cx="1731625" cy="256609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3141175" y="4102225"/>
            <a:ext cx="249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Action is on a trend upwards.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Does not guarantee success, but shows it has a higher chance 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succeed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movie rating brings the most revenue?</a:t>
            </a:r>
            <a:endParaRPr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225" y="1529925"/>
            <a:ext cx="5387599" cy="3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/>
        </p:nvSpPr>
        <p:spPr>
          <a:xfrm>
            <a:off x="1993775" y="4845900"/>
            <a:ext cx="612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https://www.statista.com/statistics/433709/highest-grossing-movies-domestic-box-office-rating/#:~:text=Between%201995%20and%20July%202022,and%2050%20billion%20dollars%2C%20respectively.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3960475" y="1239375"/>
            <a:ext cx="12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1995-2022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PG-13 </a:t>
            </a:r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551525" y="2413200"/>
            <a:ext cx="3336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More 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accessible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Lower age restriction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Tend to have superheroes and action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225" y="2413200"/>
            <a:ext cx="34290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Distributors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95446"/>
            <a:ext cx="4572000" cy="274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89325"/>
            <a:ext cx="4571995" cy="2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Distributors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21431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125" y="3141700"/>
            <a:ext cx="1923150" cy="20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250" y="1356863"/>
            <a:ext cx="29432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0450" y="3141700"/>
            <a:ext cx="227647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6500" y="127702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0" y="500925"/>
            <a:ext cx="4572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Walt Disney</a:t>
            </a:r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4572000" y="500925"/>
            <a:ext cx="4572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Warner Bros.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25" y="1462088"/>
            <a:ext cx="17526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125" y="2172600"/>
            <a:ext cx="17526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71575"/>
            <a:ext cx="17526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1400" y="1271575"/>
            <a:ext cx="17526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1700" y="2543175"/>
            <a:ext cx="17526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600"/>
            <a:ext cx="4269649" cy="25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350" y="2571750"/>
            <a:ext cx="4269649" cy="25663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25" y="4018875"/>
            <a:ext cx="426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Cars 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Born in China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Eagle Huntress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475" y="1275875"/>
            <a:ext cx="4088524" cy="245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86044"/>
            <a:ext cx="4088524" cy="245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50" y="1684100"/>
            <a:ext cx="4088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A24 only made R movies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Drama and Horror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5055525" y="4078225"/>
            <a:ext cx="408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Disney never made an R movie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462" y="1520975"/>
            <a:ext cx="5597076" cy="33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8725"/>
            <a:ext cx="4572000" cy="274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2" y="1758725"/>
            <a:ext cx="4572008" cy="27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